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8" r:id="rId2"/>
    <p:sldId id="259" r:id="rId3"/>
    <p:sldId id="256"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9"/>
  </p:normalViewPr>
  <p:slideViewPr>
    <p:cSldViewPr snapToGrid="0" snapToObjects="1">
      <p:cViewPr varScale="1">
        <p:scale>
          <a:sx n="121" d="100"/>
          <a:sy n="121" d="100"/>
        </p:scale>
        <p:origin x="2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5DA27-3721-C347-804F-F5C58244F681}"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89670-D1F8-0144-BDFF-5B994C029E19}" type="slidenum">
              <a:rPr lang="en-US" smtClean="0"/>
              <a:t>‹#›</a:t>
            </a:fld>
            <a:endParaRPr lang="en-US"/>
          </a:p>
        </p:txBody>
      </p:sp>
    </p:spTree>
    <p:extLst>
      <p:ext uri="{BB962C8B-B14F-4D97-AF65-F5344CB8AC3E}">
        <p14:creationId xmlns:p14="http://schemas.microsoft.com/office/powerpoint/2010/main" val="145835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6FB9-7AB7-064D-8E3F-66EC99FF5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1138CE-9D0C-0D4B-A7B6-4D40BC858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01C72A-6A70-E04E-960C-C9E35DAB7147}"/>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5" name="Footer Placeholder 4">
            <a:extLst>
              <a:ext uri="{FF2B5EF4-FFF2-40B4-BE49-F238E27FC236}">
                <a16:creationId xmlns:a16="http://schemas.microsoft.com/office/drawing/2014/main" id="{1F50670B-C512-0548-BE64-ECD249BD1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743ED-A31C-8041-A5A3-C5E233EEE58A}"/>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409834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0223-E39E-B146-A8C5-FFA925089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122AA6-373E-ED42-A6F0-2FC1132D5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FDFB1-295E-5549-91B5-A5D51D21CC31}"/>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5" name="Footer Placeholder 4">
            <a:extLst>
              <a:ext uri="{FF2B5EF4-FFF2-40B4-BE49-F238E27FC236}">
                <a16:creationId xmlns:a16="http://schemas.microsoft.com/office/drawing/2014/main" id="{E058D6FA-B743-C642-AB4C-1E3820672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951F3-1592-EE4E-ADAD-C7F36385D2C3}"/>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220307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CA8E3-C4EA-3C46-B1F9-217E9BC3A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C3533-309D-0A40-945C-EF0F5EA28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A2FFD-9E51-F04D-AB6F-23392E2859D0}"/>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5" name="Footer Placeholder 4">
            <a:extLst>
              <a:ext uri="{FF2B5EF4-FFF2-40B4-BE49-F238E27FC236}">
                <a16:creationId xmlns:a16="http://schemas.microsoft.com/office/drawing/2014/main" id="{17405189-DC4A-6043-AF05-AA9ED7AA4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89933-42D7-E049-843B-FDE5102B4A5F}"/>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135620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3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625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394298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D7C4-A413-9949-8A18-704A049683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81B24-5EA7-3641-A805-249BDD5339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DE33-0B18-A942-9D18-E787E5A9F2EF}"/>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5" name="Footer Placeholder 4">
            <a:extLst>
              <a:ext uri="{FF2B5EF4-FFF2-40B4-BE49-F238E27FC236}">
                <a16:creationId xmlns:a16="http://schemas.microsoft.com/office/drawing/2014/main" id="{2F42EF84-AE50-C24E-AF78-2FF162021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066BA-A034-5848-B542-E5C08B0263E0}"/>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318693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4ABF-0D9D-9F44-8732-738454D32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12202-2D63-2946-9F29-901A05CA1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39304-34C3-0E4E-891A-67D0AE2BEFB2}"/>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5" name="Footer Placeholder 4">
            <a:extLst>
              <a:ext uri="{FF2B5EF4-FFF2-40B4-BE49-F238E27FC236}">
                <a16:creationId xmlns:a16="http://schemas.microsoft.com/office/drawing/2014/main" id="{91A8DA49-8B10-7640-AAD2-1CCFF3691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B2C47-F584-C049-BF3A-B13E66FDB06A}"/>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186117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64FC-73A8-3A41-83D9-B27B61861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2090F-C928-9A4C-BA04-67DA87F0A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0FAFAE-E4AE-DE46-8384-31AF1AD07A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015C92-EA34-EC49-9847-9E54AB2EF6A8}"/>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6" name="Footer Placeholder 5">
            <a:extLst>
              <a:ext uri="{FF2B5EF4-FFF2-40B4-BE49-F238E27FC236}">
                <a16:creationId xmlns:a16="http://schemas.microsoft.com/office/drawing/2014/main" id="{370AC5D1-A3B7-1E48-B9CF-727E8EDEA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861C9-D31D-3D49-8AE1-C392460EEEBA}"/>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39198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5CD7-15D0-954B-86BF-6E3D42605E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5A45F7-B39D-2F44-B9CE-5301085C2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AAB51-176D-FC47-83A6-8063530331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F878E0-85B1-C145-90E6-AD3B0B930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98D82-4E43-F54B-9D88-F78C7E6F8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1D8C83-1A7F-DE40-A363-5D8CC3E36A14}"/>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8" name="Footer Placeholder 7">
            <a:extLst>
              <a:ext uri="{FF2B5EF4-FFF2-40B4-BE49-F238E27FC236}">
                <a16:creationId xmlns:a16="http://schemas.microsoft.com/office/drawing/2014/main" id="{C2849F4B-65B5-4C43-A27F-5F01D2950C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8418E-A0E2-7D45-AEFB-8CF90A03168F}"/>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370401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75D1-74A5-454A-93BF-FC5225A05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8B04A8-7144-B04A-A543-225999163DFE}"/>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4" name="Footer Placeholder 3">
            <a:extLst>
              <a:ext uri="{FF2B5EF4-FFF2-40B4-BE49-F238E27FC236}">
                <a16:creationId xmlns:a16="http://schemas.microsoft.com/office/drawing/2014/main" id="{A7ABBFE0-4168-964C-A45B-46F71FB33D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A2C918-B135-6242-B702-4D8D31DD7924}"/>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244089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EE93A-9D8B-A743-9D24-1B1A39AB28C5}"/>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3" name="Footer Placeholder 2">
            <a:extLst>
              <a:ext uri="{FF2B5EF4-FFF2-40B4-BE49-F238E27FC236}">
                <a16:creationId xmlns:a16="http://schemas.microsoft.com/office/drawing/2014/main" id="{C43CC8AF-5CC1-924A-AD7B-1F0A3E7F69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9B4602-A13D-0B44-91C2-FC612E955A87}"/>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45106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F7D0-96B3-3249-B3D7-12F5FA913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B35597-1ED5-1F48-A34F-6BB73FA46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DA92D9-690F-654F-8217-0054F9DAB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54C7F7-61AC-0E44-8BAE-2261107F18EC}"/>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6" name="Footer Placeholder 5">
            <a:extLst>
              <a:ext uri="{FF2B5EF4-FFF2-40B4-BE49-F238E27FC236}">
                <a16:creationId xmlns:a16="http://schemas.microsoft.com/office/drawing/2014/main" id="{11BCC60E-21F4-2342-B93A-7ED3482DF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5D3E9-F9CC-1A47-9F70-1EF7C0F15B10}"/>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23117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9385-FDF9-6643-A724-CCC073295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D09B80-595A-5140-8855-A105BFAE7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CA887-B3EE-5A41-9310-00765F295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749F2-2FF8-EB46-AB08-841877A58E6E}"/>
              </a:ext>
            </a:extLst>
          </p:cNvPr>
          <p:cNvSpPr>
            <a:spLocks noGrp="1"/>
          </p:cNvSpPr>
          <p:nvPr>
            <p:ph type="dt" sz="half" idx="10"/>
          </p:nvPr>
        </p:nvSpPr>
        <p:spPr/>
        <p:txBody>
          <a:bodyPr/>
          <a:lstStyle/>
          <a:p>
            <a:fld id="{D8A2C77D-1946-974A-B441-91F529C53FEE}" type="datetimeFigureOut">
              <a:rPr lang="en-US" smtClean="0"/>
              <a:t>11/3/21</a:t>
            </a:fld>
            <a:endParaRPr lang="en-US"/>
          </a:p>
        </p:txBody>
      </p:sp>
      <p:sp>
        <p:nvSpPr>
          <p:cNvPr id="6" name="Footer Placeholder 5">
            <a:extLst>
              <a:ext uri="{FF2B5EF4-FFF2-40B4-BE49-F238E27FC236}">
                <a16:creationId xmlns:a16="http://schemas.microsoft.com/office/drawing/2014/main" id="{71BC859E-FD5F-0840-B870-4C39B215D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6B1A9-C9BC-1542-A535-79EEBD23EE8C}"/>
              </a:ext>
            </a:extLst>
          </p:cNvPr>
          <p:cNvSpPr>
            <a:spLocks noGrp="1"/>
          </p:cNvSpPr>
          <p:nvPr>
            <p:ph type="sldNum" sz="quarter" idx="12"/>
          </p:nvPr>
        </p:nvSpPr>
        <p:spPr/>
        <p:txBody>
          <a:bodyPr/>
          <a:lstStyle/>
          <a:p>
            <a:fld id="{B5ACA147-9F92-D441-9A85-6A6EB498C1F5}" type="slidenum">
              <a:rPr lang="en-US" smtClean="0"/>
              <a:t>‹#›</a:t>
            </a:fld>
            <a:endParaRPr lang="en-US"/>
          </a:p>
        </p:txBody>
      </p:sp>
    </p:spTree>
    <p:extLst>
      <p:ext uri="{BB962C8B-B14F-4D97-AF65-F5344CB8AC3E}">
        <p14:creationId xmlns:p14="http://schemas.microsoft.com/office/powerpoint/2010/main" val="113140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39D6A-36A0-7F46-9718-CDF3C2004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C0B85-EA26-A84C-9266-3659859F8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53504-1CEA-C24A-940A-6BCA2EEF6B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2C77D-1946-974A-B441-91F529C53FEE}" type="datetimeFigureOut">
              <a:rPr lang="en-US" smtClean="0"/>
              <a:t>11/3/21</a:t>
            </a:fld>
            <a:endParaRPr lang="en-US"/>
          </a:p>
        </p:txBody>
      </p:sp>
      <p:sp>
        <p:nvSpPr>
          <p:cNvPr id="5" name="Footer Placeholder 4">
            <a:extLst>
              <a:ext uri="{FF2B5EF4-FFF2-40B4-BE49-F238E27FC236}">
                <a16:creationId xmlns:a16="http://schemas.microsoft.com/office/drawing/2014/main" id="{78656E33-4F7C-CF4B-AA26-40CB34D65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4A0172-AD17-BA4F-B74E-4B0865D823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147-9F92-D441-9A85-6A6EB498C1F5}" type="slidenum">
              <a:rPr lang="en-US" smtClean="0"/>
              <a:t>‹#›</a:t>
            </a:fld>
            <a:endParaRPr lang="en-US"/>
          </a:p>
        </p:txBody>
      </p:sp>
    </p:spTree>
    <p:extLst>
      <p:ext uri="{BB962C8B-B14F-4D97-AF65-F5344CB8AC3E}">
        <p14:creationId xmlns:p14="http://schemas.microsoft.com/office/powerpoint/2010/main" val="118777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
          <p:cNvPicPr preferRelativeResize="0">
            <a:picLocks noGrp="1"/>
          </p:cNvPicPr>
          <p:nvPr>
            <p:ph type="pic" idx="2"/>
          </p:nvPr>
        </p:nvPicPr>
        <p:blipFill rotWithShape="1">
          <a:blip r:embed="rId3">
            <a:alphaModFix/>
          </a:blip>
          <a:srcRect t="12534" r="24115"/>
          <a:stretch/>
        </p:blipFill>
        <p:spPr>
          <a:xfrm>
            <a:off x="0" y="1"/>
            <a:ext cx="12191999" cy="6872276"/>
          </a:xfrm>
          <a:prstGeom prst="rect">
            <a:avLst/>
          </a:prstGeom>
          <a:noFill/>
          <a:ln>
            <a:noFill/>
          </a:ln>
        </p:spPr>
      </p:pic>
      <p:sp>
        <p:nvSpPr>
          <p:cNvPr id="120" name="Google Shape;120;p1"/>
          <p:cNvSpPr/>
          <p:nvPr/>
        </p:nvSpPr>
        <p:spPr>
          <a:xfrm>
            <a:off x="0" y="0"/>
            <a:ext cx="12192000" cy="6858000"/>
          </a:xfrm>
          <a:prstGeom prst="rect">
            <a:avLst/>
          </a:prstGeom>
          <a:solidFill>
            <a:srgbClr val="084C61">
              <a:alpha val="2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1" name="Google Shape;121;p1"/>
          <p:cNvGrpSpPr/>
          <p:nvPr/>
        </p:nvGrpSpPr>
        <p:grpSpPr>
          <a:xfrm>
            <a:off x="374297" y="2062629"/>
            <a:ext cx="10710901" cy="4578646"/>
            <a:chOff x="99058" y="2138710"/>
            <a:chExt cx="10710901" cy="4578646"/>
          </a:xfrm>
        </p:grpSpPr>
        <p:sp>
          <p:nvSpPr>
            <p:cNvPr id="122" name="Google Shape;122;p1"/>
            <p:cNvSpPr txBox="1"/>
            <p:nvPr/>
          </p:nvSpPr>
          <p:spPr>
            <a:xfrm>
              <a:off x="899159" y="2138710"/>
              <a:ext cx="99108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FFFFFF"/>
                  </a:solidFill>
                  <a:latin typeface="Open Sans"/>
                  <a:ea typeface="Open Sans"/>
                  <a:cs typeface="Open Sans"/>
                  <a:sym typeface="Open Sans"/>
                </a:rPr>
                <a:t>“Insert Church Name”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dirty="0">
                  <a:solidFill>
                    <a:srgbClr val="FFFFFF"/>
                  </a:solidFill>
                  <a:latin typeface="Open Sans"/>
                  <a:ea typeface="Open Sans"/>
                  <a:cs typeface="Open Sans"/>
                  <a:sym typeface="Open Sans"/>
                </a:rPr>
                <a:t>Visitor Journey Map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rgbClr val="FFFFFF"/>
                </a:solidFill>
                <a:latin typeface="Open Sans"/>
                <a:ea typeface="Open Sans"/>
                <a:cs typeface="Open Sans"/>
                <a:sym typeface="Open Sans"/>
              </a:endParaRPr>
            </a:p>
          </p:txBody>
        </p:sp>
        <p:pic>
          <p:nvPicPr>
            <p:cNvPr id="123" name="Google Shape;123;p1" descr="https://digitalministries.com/wp-content/uploads/2019/02/logo_transparent_background-1024x270.png"/>
            <p:cNvPicPr preferRelativeResize="0"/>
            <p:nvPr/>
          </p:nvPicPr>
          <p:blipFill rotWithShape="1">
            <a:blip r:embed="rId4">
              <a:alphaModFix/>
            </a:blip>
            <a:srcRect l="5556" t="20622" r="5555" b="20622"/>
            <a:stretch/>
          </p:blipFill>
          <p:spPr>
            <a:xfrm>
              <a:off x="99058" y="6159126"/>
              <a:ext cx="3202941" cy="55823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flipH="1">
            <a:off x="2" y="0"/>
            <a:ext cx="12191997" cy="1297858"/>
          </a:xfrm>
          <a:custGeom>
            <a:avLst/>
            <a:gdLst/>
            <a:ahLst/>
            <a:cxnLst/>
            <a:rect l="l" t="t" r="r" b="b"/>
            <a:pathLst>
              <a:path w="6858002" h="6096001" extrusionOk="0">
                <a:moveTo>
                  <a:pt x="6858002" y="5014693"/>
                </a:moveTo>
                <a:lnTo>
                  <a:pt x="6858002" y="5854083"/>
                </a:lnTo>
                <a:lnTo>
                  <a:pt x="6613898" y="5905241"/>
                </a:lnTo>
                <a:cubicBezTo>
                  <a:pt x="5769007" y="6063453"/>
                  <a:pt x="4628115" y="6133066"/>
                  <a:pt x="3391481" y="6076582"/>
                </a:cubicBezTo>
                <a:cubicBezTo>
                  <a:pt x="2038914" y="6014802"/>
                  <a:pt x="851916" y="5814966"/>
                  <a:pt x="71126" y="5549101"/>
                </a:cubicBezTo>
                <a:lnTo>
                  <a:pt x="1" y="5522913"/>
                </a:lnTo>
                <a:lnTo>
                  <a:pt x="1" y="5158149"/>
                </a:lnTo>
                <a:lnTo>
                  <a:pt x="0" y="5158149"/>
                </a:lnTo>
                <a:lnTo>
                  <a:pt x="0" y="3773347"/>
                </a:lnTo>
                <a:lnTo>
                  <a:pt x="0" y="2936111"/>
                </a:lnTo>
                <a:lnTo>
                  <a:pt x="0" y="0"/>
                </a:lnTo>
                <a:lnTo>
                  <a:pt x="6858000" y="0"/>
                </a:lnTo>
                <a:lnTo>
                  <a:pt x="6858000" y="2936111"/>
                </a:lnTo>
                <a:lnTo>
                  <a:pt x="6858001" y="2936111"/>
                </a:lnTo>
                <a:lnTo>
                  <a:pt x="6858001" y="5014693"/>
                </a:lnTo>
                <a:close/>
              </a:path>
            </a:pathLst>
          </a:custGeom>
          <a:gradFill>
            <a:gsLst>
              <a:gs pos="0">
                <a:srgbClr val="084C61">
                  <a:alpha val="80000"/>
                </a:srgbClr>
              </a:gs>
              <a:gs pos="100000">
                <a:srgbClr val="084C61">
                  <a:alpha val="93725"/>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4"/>
          <p:cNvSpPr txBox="1"/>
          <p:nvPr/>
        </p:nvSpPr>
        <p:spPr>
          <a:xfrm>
            <a:off x="1267630" y="325451"/>
            <a:ext cx="965674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lt1"/>
                </a:solidFill>
                <a:latin typeface="Open Sans"/>
                <a:ea typeface="Open Sans"/>
                <a:cs typeface="Open Sans"/>
                <a:sym typeface="Open Sans"/>
              </a:rPr>
              <a:t>Creating Your Visitor Journey Map</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7C9695BF-3D7D-E048-9FF4-BA53B2E66F92}"/>
              </a:ext>
            </a:extLst>
          </p:cNvPr>
          <p:cNvSpPr txBox="1"/>
          <p:nvPr/>
        </p:nvSpPr>
        <p:spPr>
          <a:xfrm>
            <a:off x="397726" y="1483113"/>
            <a:ext cx="11396547" cy="4955203"/>
          </a:xfrm>
          <a:prstGeom prst="rect">
            <a:avLst/>
          </a:prstGeom>
          <a:noFill/>
        </p:spPr>
        <p:txBody>
          <a:bodyPr wrap="square" rtlCol="0">
            <a:spAutoFit/>
          </a:bodyPr>
          <a:lstStyle/>
          <a:p>
            <a:r>
              <a:rPr lang="en-US" sz="1600" b="1" dirty="0">
                <a:solidFill>
                  <a:schemeClr val="accent2"/>
                </a:solidFill>
              </a:rPr>
              <a:t>What is a Visitor Journey Map? </a:t>
            </a:r>
          </a:p>
          <a:p>
            <a:endParaRPr lang="en-US" sz="1200" dirty="0"/>
          </a:p>
          <a:p>
            <a:r>
              <a:rPr lang="en-US" sz="1200" dirty="0"/>
              <a:t>A journey map is a visualization of the process or linear stages a person goes through in order to accomplish a specific task or goal. In this particular context, a Visitor Journey Map is designed to give you a better understanding of how a person initially finds and then continuously engages with your church, with the ultimate goal of that visitor becoming an active and invested member of your congregation. A cohesive and robust journey mapping process will force you to understand, for example, what church ministries are important to your local community, as well as potential gaps in programming that could be preventing people from becoming more integrated into your church family. </a:t>
            </a:r>
            <a:br>
              <a:rPr lang="en-US" sz="1200" dirty="0"/>
            </a:br>
            <a:endParaRPr lang="en-US" sz="1200" dirty="0"/>
          </a:p>
          <a:p>
            <a:r>
              <a:rPr lang="en-US" sz="1600" b="1" dirty="0">
                <a:solidFill>
                  <a:schemeClr val="accent2"/>
                </a:solidFill>
              </a:rPr>
              <a:t>How do I create my own Visitor Journey Map? </a:t>
            </a:r>
          </a:p>
          <a:p>
            <a:endParaRPr lang="en-US" sz="1600" b="1" dirty="0">
              <a:solidFill>
                <a:schemeClr val="accent2"/>
              </a:solidFill>
            </a:endParaRPr>
          </a:p>
          <a:p>
            <a:r>
              <a:rPr lang="en-US" sz="1200" dirty="0"/>
              <a:t>Slide 3 is an example of a completed journey map and can serve as a helpful template. It defines the purpose of each stage of the Visitor Journey Map, and provides concrete examples of what a church might do in each of the stages to help shepherd a visitor or member.  To finish your own Visitor Journey Map, use Slide 4 and complete the following steps: </a:t>
            </a:r>
          </a:p>
          <a:p>
            <a:endParaRPr lang="en-US" sz="1200" b="1" dirty="0">
              <a:solidFill>
                <a:schemeClr val="accent2"/>
              </a:solidFill>
            </a:endParaRPr>
          </a:p>
          <a:p>
            <a:r>
              <a:rPr lang="en-US" sz="1200" b="1" dirty="0">
                <a:solidFill>
                  <a:schemeClr val="accent2"/>
                </a:solidFill>
              </a:rPr>
              <a:t>Step 1: </a:t>
            </a:r>
            <a:r>
              <a:rPr lang="en-US" sz="1200" dirty="0"/>
              <a:t>Using the definitions presented for each stage on Slide 3, fill out each stage on Slide 4 with all of the different ways someone can Discover, Learn, Visit, Join, and Grow at your church. </a:t>
            </a:r>
            <a:br>
              <a:rPr lang="en-US" sz="1200" dirty="0"/>
            </a:br>
            <a:r>
              <a:rPr lang="en-US" sz="1200" dirty="0"/>
              <a:t> </a:t>
            </a:r>
            <a:endParaRPr lang="en-US" sz="1200" b="1" dirty="0">
              <a:solidFill>
                <a:schemeClr val="accent2"/>
              </a:solidFill>
            </a:endParaRPr>
          </a:p>
          <a:p>
            <a:r>
              <a:rPr lang="en-US" sz="1200" b="1" dirty="0">
                <a:solidFill>
                  <a:schemeClr val="accent2"/>
                </a:solidFill>
              </a:rPr>
              <a:t>Step 2: </a:t>
            </a:r>
            <a:r>
              <a:rPr lang="en-US" sz="1200" dirty="0"/>
              <a:t>Reflect and evaluate the effectiveness of each one of these touchpoints within a particular stage. Understanding how the church is performing in each of these key areas is important in identifying where a person may be having a negative experience at the church. Giving each touch-point a grade will also allow you to prioritize effort and resourcing as you look to make improvements. An additional helpful frame is to gauge how clear it is for a church attendee to take the next step.  For example, does your church make it easy to go from Learning to Visiting?  Is the step manageable or do people need to make a figurative leap of faith?</a:t>
            </a:r>
            <a:br>
              <a:rPr lang="en-US" sz="1200" dirty="0"/>
            </a:br>
            <a:endParaRPr lang="en-US" sz="1200" b="1" dirty="0">
              <a:solidFill>
                <a:schemeClr val="accent2"/>
              </a:solidFill>
            </a:endParaRPr>
          </a:p>
          <a:p>
            <a:r>
              <a:rPr lang="en-US" sz="1200" b="1" dirty="0">
                <a:solidFill>
                  <a:schemeClr val="accent2"/>
                </a:solidFill>
              </a:rPr>
              <a:t>Step 3: </a:t>
            </a:r>
            <a:r>
              <a:rPr lang="en-US" sz="1200" dirty="0"/>
              <a:t>Once you have completely filled out your template and given yourself a grade in each area, </a:t>
            </a:r>
            <a:r>
              <a:rPr lang="en-US" sz="1200" b="1" i="1" dirty="0"/>
              <a:t>it’s time to take action</a:t>
            </a:r>
            <a:r>
              <a:rPr lang="en-US" sz="1200" dirty="0"/>
              <a:t>. Decide which of these areas you’re going to tackle, in what order, and how you will measure whether or not you’ve been successful in improving that particular portion of the visitor’s journey. Having a clear understanding of what determines success will allow you to assess whether or not your improvements are making a difference.  </a:t>
            </a:r>
            <a:endParaRPr lang="en-US" sz="2000" b="1" dirty="0">
              <a:solidFill>
                <a:schemeClr val="accent2"/>
              </a:solidFill>
            </a:endParaRPr>
          </a:p>
          <a:p>
            <a:endParaRPr lang="en-US" sz="1600" b="1"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024657-CB70-8044-B1AA-9A71C9767900}"/>
              </a:ext>
            </a:extLst>
          </p:cNvPr>
          <p:cNvPicPr>
            <a:picLocks noChangeAspect="1"/>
          </p:cNvPicPr>
          <p:nvPr/>
        </p:nvPicPr>
        <p:blipFill>
          <a:blip r:embed="rId2"/>
          <a:stretch>
            <a:fillRect/>
          </a:stretch>
        </p:blipFill>
        <p:spPr>
          <a:xfrm>
            <a:off x="432954" y="136635"/>
            <a:ext cx="11326091" cy="6858000"/>
          </a:xfrm>
          <a:prstGeom prst="rect">
            <a:avLst/>
          </a:prstGeom>
        </p:spPr>
      </p:pic>
    </p:spTree>
    <p:extLst>
      <p:ext uri="{BB962C8B-B14F-4D97-AF65-F5344CB8AC3E}">
        <p14:creationId xmlns:p14="http://schemas.microsoft.com/office/powerpoint/2010/main" val="332531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59B67-1906-0148-91EB-5F78461089C9}"/>
              </a:ext>
            </a:extLst>
          </p:cNvPr>
          <p:cNvPicPr>
            <a:picLocks noChangeAspect="1"/>
          </p:cNvPicPr>
          <p:nvPr/>
        </p:nvPicPr>
        <p:blipFill>
          <a:blip r:embed="rId2"/>
          <a:stretch>
            <a:fillRect/>
          </a:stretch>
        </p:blipFill>
        <p:spPr>
          <a:xfrm>
            <a:off x="421676" y="0"/>
            <a:ext cx="11348648" cy="6858000"/>
          </a:xfrm>
          <a:prstGeom prst="rect">
            <a:avLst/>
          </a:prstGeom>
        </p:spPr>
      </p:pic>
      <p:sp>
        <p:nvSpPr>
          <p:cNvPr id="4" name="TextBox 3">
            <a:extLst>
              <a:ext uri="{FF2B5EF4-FFF2-40B4-BE49-F238E27FC236}">
                <a16:creationId xmlns:a16="http://schemas.microsoft.com/office/drawing/2014/main" id="{E6BFBFCD-E97A-FC4F-BEEE-E9382D095592}"/>
              </a:ext>
            </a:extLst>
          </p:cNvPr>
          <p:cNvSpPr txBox="1"/>
          <p:nvPr/>
        </p:nvSpPr>
        <p:spPr>
          <a:xfrm>
            <a:off x="825190" y="2430966"/>
            <a:ext cx="1750742" cy="1785104"/>
          </a:xfrm>
          <a:prstGeom prst="rect">
            <a:avLst/>
          </a:prstGeom>
          <a:noFill/>
        </p:spPr>
        <p:txBody>
          <a:bodyPr wrap="square" rtlCol="0">
            <a:spAutoFit/>
          </a:bodyPr>
          <a:lstStyle/>
          <a:p>
            <a:r>
              <a:rPr lang="en-US" sz="1100" dirty="0">
                <a:solidFill>
                  <a:schemeClr val="bg1"/>
                </a:solidFill>
              </a:rPr>
              <a:t>Lorem ipsum dolor sit </a:t>
            </a:r>
            <a:r>
              <a:rPr lang="en-US" sz="1100" dirty="0" err="1">
                <a:solidFill>
                  <a:schemeClr val="bg1"/>
                </a:solidFill>
              </a:rPr>
              <a:t>amet</a:t>
            </a:r>
            <a:r>
              <a:rPr lang="en-US" sz="1100" dirty="0">
                <a:solidFill>
                  <a:schemeClr val="bg1"/>
                </a:solidFill>
              </a:rPr>
              <a:t>, </a:t>
            </a:r>
            <a:r>
              <a:rPr lang="en-US" sz="1100" dirty="0" err="1">
                <a:solidFill>
                  <a:schemeClr val="bg1"/>
                </a:solidFill>
              </a:rPr>
              <a:t>laoreet</a:t>
            </a:r>
            <a:r>
              <a:rPr lang="en-US" sz="1100" dirty="0">
                <a:solidFill>
                  <a:schemeClr val="bg1"/>
                </a:solidFill>
              </a:rPr>
              <a:t> </a:t>
            </a:r>
            <a:r>
              <a:rPr lang="en-US" sz="1100" dirty="0" err="1">
                <a:solidFill>
                  <a:schemeClr val="bg1"/>
                </a:solidFill>
              </a:rPr>
              <a:t>ocurreret</a:t>
            </a:r>
            <a:r>
              <a:rPr lang="en-US" sz="1100" dirty="0">
                <a:solidFill>
                  <a:schemeClr val="bg1"/>
                </a:solidFill>
              </a:rPr>
              <a:t> </a:t>
            </a:r>
            <a:r>
              <a:rPr lang="en-US" sz="1100" dirty="0" err="1">
                <a:solidFill>
                  <a:schemeClr val="bg1"/>
                </a:solidFill>
              </a:rPr>
              <a:t>hendrerit</a:t>
            </a:r>
            <a:r>
              <a:rPr lang="en-US" sz="1100" dirty="0">
                <a:solidFill>
                  <a:schemeClr val="bg1"/>
                </a:solidFill>
              </a:rPr>
              <a:t> </a:t>
            </a:r>
            <a:r>
              <a:rPr lang="en-US" sz="1100" dirty="0" err="1">
                <a:solidFill>
                  <a:schemeClr val="bg1"/>
                </a:solidFill>
              </a:rPr>
              <a:t>ut</a:t>
            </a:r>
            <a:r>
              <a:rPr lang="en-US" sz="1100" dirty="0">
                <a:solidFill>
                  <a:schemeClr val="bg1"/>
                </a:solidFill>
              </a:rPr>
              <a:t> est. Eu </a:t>
            </a:r>
            <a:r>
              <a:rPr lang="en-US" sz="1100" dirty="0" err="1">
                <a:solidFill>
                  <a:schemeClr val="bg1"/>
                </a:solidFill>
              </a:rPr>
              <a:t>ius</a:t>
            </a:r>
            <a:r>
              <a:rPr lang="en-US" sz="1100" dirty="0">
                <a:solidFill>
                  <a:schemeClr val="bg1"/>
                </a:solidFill>
              </a:rPr>
              <a:t> </a:t>
            </a:r>
            <a:r>
              <a:rPr lang="en-US" sz="1100" dirty="0" err="1">
                <a:solidFill>
                  <a:schemeClr val="bg1"/>
                </a:solidFill>
              </a:rPr>
              <a:t>eirmod</a:t>
            </a:r>
            <a:r>
              <a:rPr lang="en-US" sz="1100" dirty="0">
                <a:solidFill>
                  <a:schemeClr val="bg1"/>
                </a:solidFill>
              </a:rPr>
              <a:t> </a:t>
            </a:r>
            <a:r>
              <a:rPr lang="en-US" sz="1100" dirty="0" err="1">
                <a:solidFill>
                  <a:schemeClr val="bg1"/>
                </a:solidFill>
              </a:rPr>
              <a:t>euripidis</a:t>
            </a:r>
            <a:r>
              <a:rPr lang="en-US" sz="1100" dirty="0">
                <a:solidFill>
                  <a:schemeClr val="bg1"/>
                </a:solidFill>
              </a:rPr>
              <a:t>, his posse </a:t>
            </a:r>
            <a:r>
              <a:rPr lang="en-US" sz="1100" dirty="0" err="1">
                <a:solidFill>
                  <a:schemeClr val="bg1"/>
                </a:solidFill>
              </a:rPr>
              <a:t>molestiae</a:t>
            </a:r>
            <a:r>
              <a:rPr lang="en-US" sz="1100" dirty="0">
                <a:solidFill>
                  <a:schemeClr val="bg1"/>
                </a:solidFill>
              </a:rPr>
              <a:t> no, ne </a:t>
            </a:r>
            <a:r>
              <a:rPr lang="en-US" sz="1100" dirty="0" err="1">
                <a:solidFill>
                  <a:schemeClr val="bg1"/>
                </a:solidFill>
              </a:rPr>
              <a:t>quis</a:t>
            </a:r>
            <a:r>
              <a:rPr lang="en-US" sz="1100" dirty="0">
                <a:solidFill>
                  <a:schemeClr val="bg1"/>
                </a:solidFill>
              </a:rPr>
              <a:t> facilis per. Cum ad </a:t>
            </a:r>
            <a:r>
              <a:rPr lang="en-US" sz="1100" dirty="0" err="1">
                <a:solidFill>
                  <a:schemeClr val="bg1"/>
                </a:solidFill>
              </a:rPr>
              <a:t>utamur</a:t>
            </a:r>
            <a:r>
              <a:rPr lang="en-US" sz="1100" dirty="0">
                <a:solidFill>
                  <a:schemeClr val="bg1"/>
                </a:solidFill>
              </a:rPr>
              <a:t> quaestio, vide </a:t>
            </a:r>
            <a:r>
              <a:rPr lang="en-US" sz="1100" dirty="0" err="1">
                <a:solidFill>
                  <a:schemeClr val="bg1"/>
                </a:solidFill>
              </a:rPr>
              <a:t>dicunt</a:t>
            </a:r>
            <a:r>
              <a:rPr lang="en-US" sz="1100" dirty="0">
                <a:solidFill>
                  <a:schemeClr val="bg1"/>
                </a:solidFill>
              </a:rPr>
              <a:t> </a:t>
            </a:r>
            <a:r>
              <a:rPr lang="en-US" sz="1100" dirty="0" err="1">
                <a:solidFill>
                  <a:schemeClr val="bg1"/>
                </a:solidFill>
              </a:rPr>
              <a:t>mei</a:t>
            </a:r>
            <a:r>
              <a:rPr lang="en-US" sz="1100" dirty="0">
                <a:solidFill>
                  <a:schemeClr val="bg1"/>
                </a:solidFill>
              </a:rPr>
              <a:t> et. Eu </a:t>
            </a:r>
            <a:r>
              <a:rPr lang="en-US" sz="1100" dirty="0" err="1">
                <a:solidFill>
                  <a:schemeClr val="bg1"/>
                </a:solidFill>
              </a:rPr>
              <a:t>graece</a:t>
            </a:r>
            <a:r>
              <a:rPr lang="en-US" sz="1100" dirty="0">
                <a:solidFill>
                  <a:schemeClr val="bg1"/>
                </a:solidFill>
              </a:rPr>
              <a:t> </a:t>
            </a:r>
            <a:r>
              <a:rPr lang="en-US" sz="1100" dirty="0" err="1">
                <a:solidFill>
                  <a:schemeClr val="bg1"/>
                </a:solidFill>
              </a:rPr>
              <a:t>splendide</a:t>
            </a:r>
            <a:r>
              <a:rPr lang="en-US" sz="1100" dirty="0">
                <a:solidFill>
                  <a:schemeClr val="bg1"/>
                </a:solidFill>
              </a:rPr>
              <a:t> </a:t>
            </a:r>
            <a:r>
              <a:rPr lang="en-US" sz="1100" dirty="0" err="1">
                <a:solidFill>
                  <a:schemeClr val="bg1"/>
                </a:solidFill>
              </a:rPr>
              <a:t>usu</a:t>
            </a:r>
            <a:r>
              <a:rPr lang="en-US" sz="1100" dirty="0">
                <a:solidFill>
                  <a:schemeClr val="bg1"/>
                </a:solidFill>
              </a:rPr>
              <a:t>, </a:t>
            </a:r>
            <a:r>
              <a:rPr lang="en-US" sz="1100" dirty="0" err="1">
                <a:solidFill>
                  <a:schemeClr val="bg1"/>
                </a:solidFill>
              </a:rPr>
              <a:t>eos</a:t>
            </a:r>
            <a:r>
              <a:rPr lang="en-US" sz="1100" dirty="0">
                <a:solidFill>
                  <a:schemeClr val="bg1"/>
                </a:solidFill>
              </a:rPr>
              <a:t> </a:t>
            </a:r>
            <a:r>
              <a:rPr lang="en-US" sz="1100" dirty="0" err="1">
                <a:solidFill>
                  <a:schemeClr val="bg1"/>
                </a:solidFill>
              </a:rPr>
              <a:t>nibh</a:t>
            </a:r>
            <a:r>
              <a:rPr lang="en-US" sz="1100" dirty="0">
                <a:solidFill>
                  <a:schemeClr val="bg1"/>
                </a:solidFill>
              </a:rPr>
              <a:t> </a:t>
            </a:r>
            <a:r>
              <a:rPr lang="en-US" sz="1100" dirty="0" err="1">
                <a:solidFill>
                  <a:schemeClr val="bg1"/>
                </a:solidFill>
              </a:rPr>
              <a:t>moderatius</a:t>
            </a:r>
            <a:r>
              <a:rPr lang="en-US" sz="1100" dirty="0">
                <a:solidFill>
                  <a:schemeClr val="bg1"/>
                </a:solidFill>
              </a:rPr>
              <a:t> id.</a:t>
            </a:r>
          </a:p>
        </p:txBody>
      </p:sp>
      <p:sp>
        <p:nvSpPr>
          <p:cNvPr id="5" name="TextBox 4">
            <a:extLst>
              <a:ext uri="{FF2B5EF4-FFF2-40B4-BE49-F238E27FC236}">
                <a16:creationId xmlns:a16="http://schemas.microsoft.com/office/drawing/2014/main" id="{E9648847-DAB9-5B47-83BB-6A5683B81177}"/>
              </a:ext>
            </a:extLst>
          </p:cNvPr>
          <p:cNvSpPr txBox="1"/>
          <p:nvPr/>
        </p:nvSpPr>
        <p:spPr>
          <a:xfrm>
            <a:off x="2979446" y="2430966"/>
            <a:ext cx="1750742" cy="261610"/>
          </a:xfrm>
          <a:prstGeom prst="rect">
            <a:avLst/>
          </a:prstGeom>
          <a:noFill/>
        </p:spPr>
        <p:txBody>
          <a:bodyPr wrap="square" rtlCol="0">
            <a:spAutoFit/>
          </a:bodyPr>
          <a:lstStyle/>
          <a:p>
            <a:endParaRPr lang="en-US" sz="1100" dirty="0">
              <a:solidFill>
                <a:schemeClr val="bg1"/>
              </a:solidFill>
            </a:endParaRPr>
          </a:p>
        </p:txBody>
      </p:sp>
      <p:sp>
        <p:nvSpPr>
          <p:cNvPr id="6" name="TextBox 5">
            <a:extLst>
              <a:ext uri="{FF2B5EF4-FFF2-40B4-BE49-F238E27FC236}">
                <a16:creationId xmlns:a16="http://schemas.microsoft.com/office/drawing/2014/main" id="{5294ADFD-3497-5C43-90DC-35AB7009E309}"/>
              </a:ext>
            </a:extLst>
          </p:cNvPr>
          <p:cNvSpPr txBox="1"/>
          <p:nvPr/>
        </p:nvSpPr>
        <p:spPr>
          <a:xfrm>
            <a:off x="2979446" y="2430966"/>
            <a:ext cx="1750742" cy="1785104"/>
          </a:xfrm>
          <a:prstGeom prst="rect">
            <a:avLst/>
          </a:prstGeom>
          <a:noFill/>
        </p:spPr>
        <p:txBody>
          <a:bodyPr wrap="square" rtlCol="0">
            <a:spAutoFit/>
          </a:bodyPr>
          <a:lstStyle/>
          <a:p>
            <a:r>
              <a:rPr lang="en-US" sz="1100" dirty="0">
                <a:solidFill>
                  <a:schemeClr val="bg1"/>
                </a:solidFill>
              </a:rPr>
              <a:t>Lorem ipsum dolor sit </a:t>
            </a:r>
            <a:r>
              <a:rPr lang="en-US" sz="1100" dirty="0" err="1">
                <a:solidFill>
                  <a:schemeClr val="bg1"/>
                </a:solidFill>
              </a:rPr>
              <a:t>amet</a:t>
            </a:r>
            <a:r>
              <a:rPr lang="en-US" sz="1100" dirty="0">
                <a:solidFill>
                  <a:schemeClr val="bg1"/>
                </a:solidFill>
              </a:rPr>
              <a:t>, </a:t>
            </a:r>
            <a:r>
              <a:rPr lang="en-US" sz="1100" dirty="0" err="1">
                <a:solidFill>
                  <a:schemeClr val="bg1"/>
                </a:solidFill>
              </a:rPr>
              <a:t>laoreet</a:t>
            </a:r>
            <a:r>
              <a:rPr lang="en-US" sz="1100" dirty="0">
                <a:solidFill>
                  <a:schemeClr val="bg1"/>
                </a:solidFill>
              </a:rPr>
              <a:t> </a:t>
            </a:r>
            <a:r>
              <a:rPr lang="en-US" sz="1100" dirty="0" err="1">
                <a:solidFill>
                  <a:schemeClr val="bg1"/>
                </a:solidFill>
              </a:rPr>
              <a:t>ocurreret</a:t>
            </a:r>
            <a:r>
              <a:rPr lang="en-US" sz="1100" dirty="0">
                <a:solidFill>
                  <a:schemeClr val="bg1"/>
                </a:solidFill>
              </a:rPr>
              <a:t> </a:t>
            </a:r>
            <a:r>
              <a:rPr lang="en-US" sz="1100" dirty="0" err="1">
                <a:solidFill>
                  <a:schemeClr val="bg1"/>
                </a:solidFill>
              </a:rPr>
              <a:t>hendrerit</a:t>
            </a:r>
            <a:r>
              <a:rPr lang="en-US" sz="1100" dirty="0">
                <a:solidFill>
                  <a:schemeClr val="bg1"/>
                </a:solidFill>
              </a:rPr>
              <a:t> </a:t>
            </a:r>
            <a:r>
              <a:rPr lang="en-US" sz="1100" dirty="0" err="1">
                <a:solidFill>
                  <a:schemeClr val="bg1"/>
                </a:solidFill>
              </a:rPr>
              <a:t>ut</a:t>
            </a:r>
            <a:r>
              <a:rPr lang="en-US" sz="1100" dirty="0">
                <a:solidFill>
                  <a:schemeClr val="bg1"/>
                </a:solidFill>
              </a:rPr>
              <a:t> est. Eu </a:t>
            </a:r>
            <a:r>
              <a:rPr lang="en-US" sz="1100" dirty="0" err="1">
                <a:solidFill>
                  <a:schemeClr val="bg1"/>
                </a:solidFill>
              </a:rPr>
              <a:t>ius</a:t>
            </a:r>
            <a:r>
              <a:rPr lang="en-US" sz="1100" dirty="0">
                <a:solidFill>
                  <a:schemeClr val="bg1"/>
                </a:solidFill>
              </a:rPr>
              <a:t> </a:t>
            </a:r>
            <a:r>
              <a:rPr lang="en-US" sz="1100" dirty="0" err="1">
                <a:solidFill>
                  <a:schemeClr val="bg1"/>
                </a:solidFill>
              </a:rPr>
              <a:t>eirmod</a:t>
            </a:r>
            <a:r>
              <a:rPr lang="en-US" sz="1100" dirty="0">
                <a:solidFill>
                  <a:schemeClr val="bg1"/>
                </a:solidFill>
              </a:rPr>
              <a:t> </a:t>
            </a:r>
            <a:r>
              <a:rPr lang="en-US" sz="1100" dirty="0" err="1">
                <a:solidFill>
                  <a:schemeClr val="bg1"/>
                </a:solidFill>
              </a:rPr>
              <a:t>euripidis</a:t>
            </a:r>
            <a:r>
              <a:rPr lang="en-US" sz="1100" dirty="0">
                <a:solidFill>
                  <a:schemeClr val="bg1"/>
                </a:solidFill>
              </a:rPr>
              <a:t>, his posse </a:t>
            </a:r>
            <a:r>
              <a:rPr lang="en-US" sz="1100" dirty="0" err="1">
                <a:solidFill>
                  <a:schemeClr val="bg1"/>
                </a:solidFill>
              </a:rPr>
              <a:t>molestiae</a:t>
            </a:r>
            <a:r>
              <a:rPr lang="en-US" sz="1100" dirty="0">
                <a:solidFill>
                  <a:schemeClr val="bg1"/>
                </a:solidFill>
              </a:rPr>
              <a:t> no, ne </a:t>
            </a:r>
            <a:r>
              <a:rPr lang="en-US" sz="1100" dirty="0" err="1">
                <a:solidFill>
                  <a:schemeClr val="bg1"/>
                </a:solidFill>
              </a:rPr>
              <a:t>quis</a:t>
            </a:r>
            <a:r>
              <a:rPr lang="en-US" sz="1100" dirty="0">
                <a:solidFill>
                  <a:schemeClr val="bg1"/>
                </a:solidFill>
              </a:rPr>
              <a:t> facilis per. Cum ad </a:t>
            </a:r>
            <a:r>
              <a:rPr lang="en-US" sz="1100" dirty="0" err="1">
                <a:solidFill>
                  <a:schemeClr val="bg1"/>
                </a:solidFill>
              </a:rPr>
              <a:t>utamur</a:t>
            </a:r>
            <a:r>
              <a:rPr lang="en-US" sz="1100" dirty="0">
                <a:solidFill>
                  <a:schemeClr val="bg1"/>
                </a:solidFill>
              </a:rPr>
              <a:t> quaestio, vide </a:t>
            </a:r>
            <a:r>
              <a:rPr lang="en-US" sz="1100" dirty="0" err="1">
                <a:solidFill>
                  <a:schemeClr val="bg1"/>
                </a:solidFill>
              </a:rPr>
              <a:t>dicunt</a:t>
            </a:r>
            <a:r>
              <a:rPr lang="en-US" sz="1100" dirty="0">
                <a:solidFill>
                  <a:schemeClr val="bg1"/>
                </a:solidFill>
              </a:rPr>
              <a:t> </a:t>
            </a:r>
            <a:r>
              <a:rPr lang="en-US" sz="1100" dirty="0" err="1">
                <a:solidFill>
                  <a:schemeClr val="bg1"/>
                </a:solidFill>
              </a:rPr>
              <a:t>mei</a:t>
            </a:r>
            <a:r>
              <a:rPr lang="en-US" sz="1100" dirty="0">
                <a:solidFill>
                  <a:schemeClr val="bg1"/>
                </a:solidFill>
              </a:rPr>
              <a:t> et. Eu </a:t>
            </a:r>
            <a:r>
              <a:rPr lang="en-US" sz="1100" dirty="0" err="1">
                <a:solidFill>
                  <a:schemeClr val="bg1"/>
                </a:solidFill>
              </a:rPr>
              <a:t>graece</a:t>
            </a:r>
            <a:r>
              <a:rPr lang="en-US" sz="1100" dirty="0">
                <a:solidFill>
                  <a:schemeClr val="bg1"/>
                </a:solidFill>
              </a:rPr>
              <a:t> </a:t>
            </a:r>
            <a:r>
              <a:rPr lang="en-US" sz="1100" dirty="0" err="1">
                <a:solidFill>
                  <a:schemeClr val="bg1"/>
                </a:solidFill>
              </a:rPr>
              <a:t>splendide</a:t>
            </a:r>
            <a:r>
              <a:rPr lang="en-US" sz="1100" dirty="0">
                <a:solidFill>
                  <a:schemeClr val="bg1"/>
                </a:solidFill>
              </a:rPr>
              <a:t> </a:t>
            </a:r>
            <a:r>
              <a:rPr lang="en-US" sz="1100" dirty="0" err="1">
                <a:solidFill>
                  <a:schemeClr val="bg1"/>
                </a:solidFill>
              </a:rPr>
              <a:t>usu</a:t>
            </a:r>
            <a:r>
              <a:rPr lang="en-US" sz="1100" dirty="0">
                <a:solidFill>
                  <a:schemeClr val="bg1"/>
                </a:solidFill>
              </a:rPr>
              <a:t>, </a:t>
            </a:r>
            <a:r>
              <a:rPr lang="en-US" sz="1100" dirty="0" err="1">
                <a:solidFill>
                  <a:schemeClr val="bg1"/>
                </a:solidFill>
              </a:rPr>
              <a:t>eos</a:t>
            </a:r>
            <a:r>
              <a:rPr lang="en-US" sz="1100" dirty="0">
                <a:solidFill>
                  <a:schemeClr val="bg1"/>
                </a:solidFill>
              </a:rPr>
              <a:t> </a:t>
            </a:r>
            <a:r>
              <a:rPr lang="en-US" sz="1100" dirty="0" err="1">
                <a:solidFill>
                  <a:schemeClr val="bg1"/>
                </a:solidFill>
              </a:rPr>
              <a:t>nibh</a:t>
            </a:r>
            <a:r>
              <a:rPr lang="en-US" sz="1100" dirty="0">
                <a:solidFill>
                  <a:schemeClr val="bg1"/>
                </a:solidFill>
              </a:rPr>
              <a:t> </a:t>
            </a:r>
            <a:r>
              <a:rPr lang="en-US" sz="1100" dirty="0" err="1">
                <a:solidFill>
                  <a:schemeClr val="bg1"/>
                </a:solidFill>
              </a:rPr>
              <a:t>moderatius</a:t>
            </a:r>
            <a:r>
              <a:rPr lang="en-US" sz="1100" dirty="0">
                <a:solidFill>
                  <a:schemeClr val="bg1"/>
                </a:solidFill>
              </a:rPr>
              <a:t> id.</a:t>
            </a:r>
          </a:p>
        </p:txBody>
      </p:sp>
      <p:sp>
        <p:nvSpPr>
          <p:cNvPr id="7" name="TextBox 6">
            <a:extLst>
              <a:ext uri="{FF2B5EF4-FFF2-40B4-BE49-F238E27FC236}">
                <a16:creationId xmlns:a16="http://schemas.microsoft.com/office/drawing/2014/main" id="{D7250E48-CEA0-C148-A527-5468A831DCEB}"/>
              </a:ext>
            </a:extLst>
          </p:cNvPr>
          <p:cNvSpPr txBox="1"/>
          <p:nvPr/>
        </p:nvSpPr>
        <p:spPr>
          <a:xfrm>
            <a:off x="5220629" y="2430966"/>
            <a:ext cx="1750742" cy="1785104"/>
          </a:xfrm>
          <a:prstGeom prst="rect">
            <a:avLst/>
          </a:prstGeom>
          <a:noFill/>
        </p:spPr>
        <p:txBody>
          <a:bodyPr wrap="square" rtlCol="0">
            <a:spAutoFit/>
          </a:bodyPr>
          <a:lstStyle/>
          <a:p>
            <a:r>
              <a:rPr lang="en-US" sz="1100" dirty="0">
                <a:solidFill>
                  <a:schemeClr val="bg1"/>
                </a:solidFill>
              </a:rPr>
              <a:t>Lorem ipsum dolor sit </a:t>
            </a:r>
            <a:r>
              <a:rPr lang="en-US" sz="1100" dirty="0" err="1">
                <a:solidFill>
                  <a:schemeClr val="bg1"/>
                </a:solidFill>
              </a:rPr>
              <a:t>amet</a:t>
            </a:r>
            <a:r>
              <a:rPr lang="en-US" sz="1100" dirty="0">
                <a:solidFill>
                  <a:schemeClr val="bg1"/>
                </a:solidFill>
              </a:rPr>
              <a:t>, </a:t>
            </a:r>
            <a:r>
              <a:rPr lang="en-US" sz="1100" dirty="0" err="1">
                <a:solidFill>
                  <a:schemeClr val="bg1"/>
                </a:solidFill>
              </a:rPr>
              <a:t>laoreet</a:t>
            </a:r>
            <a:r>
              <a:rPr lang="en-US" sz="1100" dirty="0">
                <a:solidFill>
                  <a:schemeClr val="bg1"/>
                </a:solidFill>
              </a:rPr>
              <a:t> </a:t>
            </a:r>
            <a:r>
              <a:rPr lang="en-US" sz="1100" dirty="0" err="1">
                <a:solidFill>
                  <a:schemeClr val="bg1"/>
                </a:solidFill>
              </a:rPr>
              <a:t>ocurreret</a:t>
            </a:r>
            <a:r>
              <a:rPr lang="en-US" sz="1100" dirty="0">
                <a:solidFill>
                  <a:schemeClr val="bg1"/>
                </a:solidFill>
              </a:rPr>
              <a:t> </a:t>
            </a:r>
            <a:r>
              <a:rPr lang="en-US" sz="1100" dirty="0" err="1">
                <a:solidFill>
                  <a:schemeClr val="bg1"/>
                </a:solidFill>
              </a:rPr>
              <a:t>hendrerit</a:t>
            </a:r>
            <a:r>
              <a:rPr lang="en-US" sz="1100" dirty="0">
                <a:solidFill>
                  <a:schemeClr val="bg1"/>
                </a:solidFill>
              </a:rPr>
              <a:t> </a:t>
            </a:r>
            <a:r>
              <a:rPr lang="en-US" sz="1100" dirty="0" err="1">
                <a:solidFill>
                  <a:schemeClr val="bg1"/>
                </a:solidFill>
              </a:rPr>
              <a:t>ut</a:t>
            </a:r>
            <a:r>
              <a:rPr lang="en-US" sz="1100" dirty="0">
                <a:solidFill>
                  <a:schemeClr val="bg1"/>
                </a:solidFill>
              </a:rPr>
              <a:t> est. Eu </a:t>
            </a:r>
            <a:r>
              <a:rPr lang="en-US" sz="1100" dirty="0" err="1">
                <a:solidFill>
                  <a:schemeClr val="bg1"/>
                </a:solidFill>
              </a:rPr>
              <a:t>ius</a:t>
            </a:r>
            <a:r>
              <a:rPr lang="en-US" sz="1100" dirty="0">
                <a:solidFill>
                  <a:schemeClr val="bg1"/>
                </a:solidFill>
              </a:rPr>
              <a:t> </a:t>
            </a:r>
            <a:r>
              <a:rPr lang="en-US" sz="1100" dirty="0" err="1">
                <a:solidFill>
                  <a:schemeClr val="bg1"/>
                </a:solidFill>
              </a:rPr>
              <a:t>eirmod</a:t>
            </a:r>
            <a:r>
              <a:rPr lang="en-US" sz="1100" dirty="0">
                <a:solidFill>
                  <a:schemeClr val="bg1"/>
                </a:solidFill>
              </a:rPr>
              <a:t> </a:t>
            </a:r>
            <a:r>
              <a:rPr lang="en-US" sz="1100" dirty="0" err="1">
                <a:solidFill>
                  <a:schemeClr val="bg1"/>
                </a:solidFill>
              </a:rPr>
              <a:t>euripidis</a:t>
            </a:r>
            <a:r>
              <a:rPr lang="en-US" sz="1100" dirty="0">
                <a:solidFill>
                  <a:schemeClr val="bg1"/>
                </a:solidFill>
              </a:rPr>
              <a:t>, his posse </a:t>
            </a:r>
            <a:r>
              <a:rPr lang="en-US" sz="1100" dirty="0" err="1">
                <a:solidFill>
                  <a:schemeClr val="bg1"/>
                </a:solidFill>
              </a:rPr>
              <a:t>molestiae</a:t>
            </a:r>
            <a:r>
              <a:rPr lang="en-US" sz="1100" dirty="0">
                <a:solidFill>
                  <a:schemeClr val="bg1"/>
                </a:solidFill>
              </a:rPr>
              <a:t> no, ne </a:t>
            </a:r>
            <a:r>
              <a:rPr lang="en-US" sz="1100" dirty="0" err="1">
                <a:solidFill>
                  <a:schemeClr val="bg1"/>
                </a:solidFill>
              </a:rPr>
              <a:t>quis</a:t>
            </a:r>
            <a:r>
              <a:rPr lang="en-US" sz="1100" dirty="0">
                <a:solidFill>
                  <a:schemeClr val="bg1"/>
                </a:solidFill>
              </a:rPr>
              <a:t> facilis per. Cum ad </a:t>
            </a:r>
            <a:r>
              <a:rPr lang="en-US" sz="1100" dirty="0" err="1">
                <a:solidFill>
                  <a:schemeClr val="bg1"/>
                </a:solidFill>
              </a:rPr>
              <a:t>utamur</a:t>
            </a:r>
            <a:r>
              <a:rPr lang="en-US" sz="1100" dirty="0">
                <a:solidFill>
                  <a:schemeClr val="bg1"/>
                </a:solidFill>
              </a:rPr>
              <a:t> quaestio, vide </a:t>
            </a:r>
            <a:r>
              <a:rPr lang="en-US" sz="1100" dirty="0" err="1">
                <a:solidFill>
                  <a:schemeClr val="bg1"/>
                </a:solidFill>
              </a:rPr>
              <a:t>dicunt</a:t>
            </a:r>
            <a:r>
              <a:rPr lang="en-US" sz="1100" dirty="0">
                <a:solidFill>
                  <a:schemeClr val="bg1"/>
                </a:solidFill>
              </a:rPr>
              <a:t> </a:t>
            </a:r>
            <a:r>
              <a:rPr lang="en-US" sz="1100" dirty="0" err="1">
                <a:solidFill>
                  <a:schemeClr val="bg1"/>
                </a:solidFill>
              </a:rPr>
              <a:t>mei</a:t>
            </a:r>
            <a:r>
              <a:rPr lang="en-US" sz="1100" dirty="0">
                <a:solidFill>
                  <a:schemeClr val="bg1"/>
                </a:solidFill>
              </a:rPr>
              <a:t> et. Eu </a:t>
            </a:r>
            <a:r>
              <a:rPr lang="en-US" sz="1100" dirty="0" err="1">
                <a:solidFill>
                  <a:schemeClr val="bg1"/>
                </a:solidFill>
              </a:rPr>
              <a:t>graece</a:t>
            </a:r>
            <a:r>
              <a:rPr lang="en-US" sz="1100" dirty="0">
                <a:solidFill>
                  <a:schemeClr val="bg1"/>
                </a:solidFill>
              </a:rPr>
              <a:t> </a:t>
            </a:r>
            <a:r>
              <a:rPr lang="en-US" sz="1100" dirty="0" err="1">
                <a:solidFill>
                  <a:schemeClr val="bg1"/>
                </a:solidFill>
              </a:rPr>
              <a:t>splendide</a:t>
            </a:r>
            <a:r>
              <a:rPr lang="en-US" sz="1100" dirty="0">
                <a:solidFill>
                  <a:schemeClr val="bg1"/>
                </a:solidFill>
              </a:rPr>
              <a:t> </a:t>
            </a:r>
            <a:r>
              <a:rPr lang="en-US" sz="1100" dirty="0" err="1">
                <a:solidFill>
                  <a:schemeClr val="bg1"/>
                </a:solidFill>
              </a:rPr>
              <a:t>usu</a:t>
            </a:r>
            <a:r>
              <a:rPr lang="en-US" sz="1100" dirty="0">
                <a:solidFill>
                  <a:schemeClr val="bg1"/>
                </a:solidFill>
              </a:rPr>
              <a:t>, </a:t>
            </a:r>
            <a:r>
              <a:rPr lang="en-US" sz="1100" dirty="0" err="1">
                <a:solidFill>
                  <a:schemeClr val="bg1"/>
                </a:solidFill>
              </a:rPr>
              <a:t>eos</a:t>
            </a:r>
            <a:r>
              <a:rPr lang="en-US" sz="1100" dirty="0">
                <a:solidFill>
                  <a:schemeClr val="bg1"/>
                </a:solidFill>
              </a:rPr>
              <a:t> </a:t>
            </a:r>
            <a:r>
              <a:rPr lang="en-US" sz="1100" dirty="0" err="1">
                <a:solidFill>
                  <a:schemeClr val="bg1"/>
                </a:solidFill>
              </a:rPr>
              <a:t>nibh</a:t>
            </a:r>
            <a:r>
              <a:rPr lang="en-US" sz="1100" dirty="0">
                <a:solidFill>
                  <a:schemeClr val="bg1"/>
                </a:solidFill>
              </a:rPr>
              <a:t> </a:t>
            </a:r>
            <a:r>
              <a:rPr lang="en-US" sz="1100" dirty="0" err="1">
                <a:solidFill>
                  <a:schemeClr val="bg1"/>
                </a:solidFill>
              </a:rPr>
              <a:t>moderatius</a:t>
            </a:r>
            <a:r>
              <a:rPr lang="en-US" sz="1100" dirty="0">
                <a:solidFill>
                  <a:schemeClr val="bg1"/>
                </a:solidFill>
              </a:rPr>
              <a:t> id.</a:t>
            </a:r>
          </a:p>
        </p:txBody>
      </p:sp>
      <p:sp>
        <p:nvSpPr>
          <p:cNvPr id="8" name="TextBox 7">
            <a:extLst>
              <a:ext uri="{FF2B5EF4-FFF2-40B4-BE49-F238E27FC236}">
                <a16:creationId xmlns:a16="http://schemas.microsoft.com/office/drawing/2014/main" id="{1CB8BAE8-7E8C-5B44-B1A9-AF4DFF598C20}"/>
              </a:ext>
            </a:extLst>
          </p:cNvPr>
          <p:cNvSpPr txBox="1"/>
          <p:nvPr/>
        </p:nvSpPr>
        <p:spPr>
          <a:xfrm>
            <a:off x="7461812" y="2349190"/>
            <a:ext cx="1750742" cy="1785104"/>
          </a:xfrm>
          <a:prstGeom prst="rect">
            <a:avLst/>
          </a:prstGeom>
          <a:noFill/>
        </p:spPr>
        <p:txBody>
          <a:bodyPr wrap="square" rtlCol="0">
            <a:spAutoFit/>
          </a:bodyPr>
          <a:lstStyle/>
          <a:p>
            <a:r>
              <a:rPr lang="en-US" sz="1100" dirty="0">
                <a:solidFill>
                  <a:schemeClr val="bg1"/>
                </a:solidFill>
              </a:rPr>
              <a:t>Lorem ipsum dolor sit </a:t>
            </a:r>
            <a:r>
              <a:rPr lang="en-US" sz="1100" dirty="0" err="1">
                <a:solidFill>
                  <a:schemeClr val="bg1"/>
                </a:solidFill>
              </a:rPr>
              <a:t>amet</a:t>
            </a:r>
            <a:r>
              <a:rPr lang="en-US" sz="1100" dirty="0">
                <a:solidFill>
                  <a:schemeClr val="bg1"/>
                </a:solidFill>
              </a:rPr>
              <a:t>, </a:t>
            </a:r>
            <a:r>
              <a:rPr lang="en-US" sz="1100" dirty="0" err="1">
                <a:solidFill>
                  <a:schemeClr val="bg1"/>
                </a:solidFill>
              </a:rPr>
              <a:t>laoreet</a:t>
            </a:r>
            <a:r>
              <a:rPr lang="en-US" sz="1100" dirty="0">
                <a:solidFill>
                  <a:schemeClr val="bg1"/>
                </a:solidFill>
              </a:rPr>
              <a:t> </a:t>
            </a:r>
            <a:r>
              <a:rPr lang="en-US" sz="1100" dirty="0" err="1">
                <a:solidFill>
                  <a:schemeClr val="bg1"/>
                </a:solidFill>
              </a:rPr>
              <a:t>ocurreret</a:t>
            </a:r>
            <a:r>
              <a:rPr lang="en-US" sz="1100" dirty="0">
                <a:solidFill>
                  <a:schemeClr val="bg1"/>
                </a:solidFill>
              </a:rPr>
              <a:t> </a:t>
            </a:r>
            <a:r>
              <a:rPr lang="en-US" sz="1100" dirty="0" err="1">
                <a:solidFill>
                  <a:schemeClr val="bg1"/>
                </a:solidFill>
              </a:rPr>
              <a:t>hendrerit</a:t>
            </a:r>
            <a:r>
              <a:rPr lang="en-US" sz="1100" dirty="0">
                <a:solidFill>
                  <a:schemeClr val="bg1"/>
                </a:solidFill>
              </a:rPr>
              <a:t> </a:t>
            </a:r>
            <a:r>
              <a:rPr lang="en-US" sz="1100" dirty="0" err="1">
                <a:solidFill>
                  <a:schemeClr val="bg1"/>
                </a:solidFill>
              </a:rPr>
              <a:t>ut</a:t>
            </a:r>
            <a:r>
              <a:rPr lang="en-US" sz="1100" dirty="0">
                <a:solidFill>
                  <a:schemeClr val="bg1"/>
                </a:solidFill>
              </a:rPr>
              <a:t> est. Eu </a:t>
            </a:r>
            <a:r>
              <a:rPr lang="en-US" sz="1100" dirty="0" err="1">
                <a:solidFill>
                  <a:schemeClr val="bg1"/>
                </a:solidFill>
              </a:rPr>
              <a:t>ius</a:t>
            </a:r>
            <a:r>
              <a:rPr lang="en-US" sz="1100" dirty="0">
                <a:solidFill>
                  <a:schemeClr val="bg1"/>
                </a:solidFill>
              </a:rPr>
              <a:t> </a:t>
            </a:r>
            <a:r>
              <a:rPr lang="en-US" sz="1100" dirty="0" err="1">
                <a:solidFill>
                  <a:schemeClr val="bg1"/>
                </a:solidFill>
              </a:rPr>
              <a:t>eirmod</a:t>
            </a:r>
            <a:r>
              <a:rPr lang="en-US" sz="1100" dirty="0">
                <a:solidFill>
                  <a:schemeClr val="bg1"/>
                </a:solidFill>
              </a:rPr>
              <a:t> </a:t>
            </a:r>
            <a:r>
              <a:rPr lang="en-US" sz="1100" dirty="0" err="1">
                <a:solidFill>
                  <a:schemeClr val="bg1"/>
                </a:solidFill>
              </a:rPr>
              <a:t>euripidis</a:t>
            </a:r>
            <a:r>
              <a:rPr lang="en-US" sz="1100" dirty="0">
                <a:solidFill>
                  <a:schemeClr val="bg1"/>
                </a:solidFill>
              </a:rPr>
              <a:t>, his posse </a:t>
            </a:r>
            <a:r>
              <a:rPr lang="en-US" sz="1100" dirty="0" err="1">
                <a:solidFill>
                  <a:schemeClr val="bg1"/>
                </a:solidFill>
              </a:rPr>
              <a:t>molestiae</a:t>
            </a:r>
            <a:r>
              <a:rPr lang="en-US" sz="1100" dirty="0">
                <a:solidFill>
                  <a:schemeClr val="bg1"/>
                </a:solidFill>
              </a:rPr>
              <a:t> no, ne </a:t>
            </a:r>
            <a:r>
              <a:rPr lang="en-US" sz="1100" dirty="0" err="1">
                <a:solidFill>
                  <a:schemeClr val="bg1"/>
                </a:solidFill>
              </a:rPr>
              <a:t>quis</a:t>
            </a:r>
            <a:r>
              <a:rPr lang="en-US" sz="1100" dirty="0">
                <a:solidFill>
                  <a:schemeClr val="bg1"/>
                </a:solidFill>
              </a:rPr>
              <a:t> facilis per. Cum ad </a:t>
            </a:r>
            <a:r>
              <a:rPr lang="en-US" sz="1100" dirty="0" err="1">
                <a:solidFill>
                  <a:schemeClr val="bg1"/>
                </a:solidFill>
              </a:rPr>
              <a:t>utamur</a:t>
            </a:r>
            <a:r>
              <a:rPr lang="en-US" sz="1100" dirty="0">
                <a:solidFill>
                  <a:schemeClr val="bg1"/>
                </a:solidFill>
              </a:rPr>
              <a:t> quaestio, vide </a:t>
            </a:r>
            <a:r>
              <a:rPr lang="en-US" sz="1100" dirty="0" err="1">
                <a:solidFill>
                  <a:schemeClr val="bg1"/>
                </a:solidFill>
              </a:rPr>
              <a:t>dicunt</a:t>
            </a:r>
            <a:r>
              <a:rPr lang="en-US" sz="1100" dirty="0">
                <a:solidFill>
                  <a:schemeClr val="bg1"/>
                </a:solidFill>
              </a:rPr>
              <a:t> </a:t>
            </a:r>
            <a:r>
              <a:rPr lang="en-US" sz="1100" dirty="0" err="1">
                <a:solidFill>
                  <a:schemeClr val="bg1"/>
                </a:solidFill>
              </a:rPr>
              <a:t>mei</a:t>
            </a:r>
            <a:r>
              <a:rPr lang="en-US" sz="1100" dirty="0">
                <a:solidFill>
                  <a:schemeClr val="bg1"/>
                </a:solidFill>
              </a:rPr>
              <a:t> et. Eu </a:t>
            </a:r>
            <a:r>
              <a:rPr lang="en-US" sz="1100" dirty="0" err="1">
                <a:solidFill>
                  <a:schemeClr val="bg1"/>
                </a:solidFill>
              </a:rPr>
              <a:t>graece</a:t>
            </a:r>
            <a:r>
              <a:rPr lang="en-US" sz="1100" dirty="0">
                <a:solidFill>
                  <a:schemeClr val="bg1"/>
                </a:solidFill>
              </a:rPr>
              <a:t> </a:t>
            </a:r>
            <a:r>
              <a:rPr lang="en-US" sz="1100" dirty="0" err="1">
                <a:solidFill>
                  <a:schemeClr val="bg1"/>
                </a:solidFill>
              </a:rPr>
              <a:t>splendide</a:t>
            </a:r>
            <a:r>
              <a:rPr lang="en-US" sz="1100" dirty="0">
                <a:solidFill>
                  <a:schemeClr val="bg1"/>
                </a:solidFill>
              </a:rPr>
              <a:t> </a:t>
            </a:r>
            <a:r>
              <a:rPr lang="en-US" sz="1100" dirty="0" err="1">
                <a:solidFill>
                  <a:schemeClr val="bg1"/>
                </a:solidFill>
              </a:rPr>
              <a:t>usu</a:t>
            </a:r>
            <a:r>
              <a:rPr lang="en-US" sz="1100" dirty="0">
                <a:solidFill>
                  <a:schemeClr val="bg1"/>
                </a:solidFill>
              </a:rPr>
              <a:t>, </a:t>
            </a:r>
            <a:r>
              <a:rPr lang="en-US" sz="1100" dirty="0" err="1">
                <a:solidFill>
                  <a:schemeClr val="bg1"/>
                </a:solidFill>
              </a:rPr>
              <a:t>eos</a:t>
            </a:r>
            <a:r>
              <a:rPr lang="en-US" sz="1100" dirty="0">
                <a:solidFill>
                  <a:schemeClr val="bg1"/>
                </a:solidFill>
              </a:rPr>
              <a:t> </a:t>
            </a:r>
            <a:r>
              <a:rPr lang="en-US" sz="1100" dirty="0" err="1">
                <a:solidFill>
                  <a:schemeClr val="bg1"/>
                </a:solidFill>
              </a:rPr>
              <a:t>nibh</a:t>
            </a:r>
            <a:r>
              <a:rPr lang="en-US" sz="1100" dirty="0">
                <a:solidFill>
                  <a:schemeClr val="bg1"/>
                </a:solidFill>
              </a:rPr>
              <a:t> </a:t>
            </a:r>
            <a:r>
              <a:rPr lang="en-US" sz="1100" dirty="0" err="1">
                <a:solidFill>
                  <a:schemeClr val="bg1"/>
                </a:solidFill>
              </a:rPr>
              <a:t>moderatius</a:t>
            </a:r>
            <a:r>
              <a:rPr lang="en-US" sz="1100" dirty="0">
                <a:solidFill>
                  <a:schemeClr val="bg1"/>
                </a:solidFill>
              </a:rPr>
              <a:t> id.</a:t>
            </a:r>
          </a:p>
        </p:txBody>
      </p:sp>
      <p:sp>
        <p:nvSpPr>
          <p:cNvPr id="9" name="TextBox 8">
            <a:extLst>
              <a:ext uri="{FF2B5EF4-FFF2-40B4-BE49-F238E27FC236}">
                <a16:creationId xmlns:a16="http://schemas.microsoft.com/office/drawing/2014/main" id="{FC92BCE0-EE58-D449-9532-AD49D53C5038}"/>
              </a:ext>
            </a:extLst>
          </p:cNvPr>
          <p:cNvSpPr txBox="1"/>
          <p:nvPr/>
        </p:nvSpPr>
        <p:spPr>
          <a:xfrm>
            <a:off x="9616068" y="2349190"/>
            <a:ext cx="1750742" cy="1785104"/>
          </a:xfrm>
          <a:prstGeom prst="rect">
            <a:avLst/>
          </a:prstGeom>
          <a:noFill/>
        </p:spPr>
        <p:txBody>
          <a:bodyPr wrap="square" rtlCol="0">
            <a:spAutoFit/>
          </a:bodyPr>
          <a:lstStyle/>
          <a:p>
            <a:r>
              <a:rPr lang="en-US" sz="1100" dirty="0">
                <a:solidFill>
                  <a:schemeClr val="bg1"/>
                </a:solidFill>
              </a:rPr>
              <a:t>Lorem ipsum dolor sit </a:t>
            </a:r>
            <a:r>
              <a:rPr lang="en-US" sz="1100" dirty="0" err="1">
                <a:solidFill>
                  <a:schemeClr val="bg1"/>
                </a:solidFill>
              </a:rPr>
              <a:t>amet</a:t>
            </a:r>
            <a:r>
              <a:rPr lang="en-US" sz="1100" dirty="0">
                <a:solidFill>
                  <a:schemeClr val="bg1"/>
                </a:solidFill>
              </a:rPr>
              <a:t>, </a:t>
            </a:r>
            <a:r>
              <a:rPr lang="en-US" sz="1100" dirty="0" err="1">
                <a:solidFill>
                  <a:schemeClr val="bg1"/>
                </a:solidFill>
              </a:rPr>
              <a:t>laoreet</a:t>
            </a:r>
            <a:r>
              <a:rPr lang="en-US" sz="1100" dirty="0">
                <a:solidFill>
                  <a:schemeClr val="bg1"/>
                </a:solidFill>
              </a:rPr>
              <a:t> </a:t>
            </a:r>
            <a:r>
              <a:rPr lang="en-US" sz="1100" dirty="0" err="1">
                <a:solidFill>
                  <a:schemeClr val="bg1"/>
                </a:solidFill>
              </a:rPr>
              <a:t>ocurreret</a:t>
            </a:r>
            <a:r>
              <a:rPr lang="en-US" sz="1100" dirty="0">
                <a:solidFill>
                  <a:schemeClr val="bg1"/>
                </a:solidFill>
              </a:rPr>
              <a:t> </a:t>
            </a:r>
            <a:r>
              <a:rPr lang="en-US" sz="1100" dirty="0" err="1">
                <a:solidFill>
                  <a:schemeClr val="bg1"/>
                </a:solidFill>
              </a:rPr>
              <a:t>hendrerit</a:t>
            </a:r>
            <a:r>
              <a:rPr lang="en-US" sz="1100" dirty="0">
                <a:solidFill>
                  <a:schemeClr val="bg1"/>
                </a:solidFill>
              </a:rPr>
              <a:t> </a:t>
            </a:r>
            <a:r>
              <a:rPr lang="en-US" sz="1100" dirty="0" err="1">
                <a:solidFill>
                  <a:schemeClr val="bg1"/>
                </a:solidFill>
              </a:rPr>
              <a:t>ut</a:t>
            </a:r>
            <a:r>
              <a:rPr lang="en-US" sz="1100" dirty="0">
                <a:solidFill>
                  <a:schemeClr val="bg1"/>
                </a:solidFill>
              </a:rPr>
              <a:t> est. Eu </a:t>
            </a:r>
            <a:r>
              <a:rPr lang="en-US" sz="1100" dirty="0" err="1">
                <a:solidFill>
                  <a:schemeClr val="bg1"/>
                </a:solidFill>
              </a:rPr>
              <a:t>ius</a:t>
            </a:r>
            <a:r>
              <a:rPr lang="en-US" sz="1100" dirty="0">
                <a:solidFill>
                  <a:schemeClr val="bg1"/>
                </a:solidFill>
              </a:rPr>
              <a:t> </a:t>
            </a:r>
            <a:r>
              <a:rPr lang="en-US" sz="1100" dirty="0" err="1">
                <a:solidFill>
                  <a:schemeClr val="bg1"/>
                </a:solidFill>
              </a:rPr>
              <a:t>eirmod</a:t>
            </a:r>
            <a:r>
              <a:rPr lang="en-US" sz="1100" dirty="0">
                <a:solidFill>
                  <a:schemeClr val="bg1"/>
                </a:solidFill>
              </a:rPr>
              <a:t> </a:t>
            </a:r>
            <a:r>
              <a:rPr lang="en-US" sz="1100" dirty="0" err="1">
                <a:solidFill>
                  <a:schemeClr val="bg1"/>
                </a:solidFill>
              </a:rPr>
              <a:t>euripidis</a:t>
            </a:r>
            <a:r>
              <a:rPr lang="en-US" sz="1100" dirty="0">
                <a:solidFill>
                  <a:schemeClr val="bg1"/>
                </a:solidFill>
              </a:rPr>
              <a:t>, his posse </a:t>
            </a:r>
            <a:r>
              <a:rPr lang="en-US" sz="1100" dirty="0" err="1">
                <a:solidFill>
                  <a:schemeClr val="bg1"/>
                </a:solidFill>
              </a:rPr>
              <a:t>molestiae</a:t>
            </a:r>
            <a:r>
              <a:rPr lang="en-US" sz="1100" dirty="0">
                <a:solidFill>
                  <a:schemeClr val="bg1"/>
                </a:solidFill>
              </a:rPr>
              <a:t> no, ne </a:t>
            </a:r>
            <a:r>
              <a:rPr lang="en-US" sz="1100" dirty="0" err="1">
                <a:solidFill>
                  <a:schemeClr val="bg1"/>
                </a:solidFill>
              </a:rPr>
              <a:t>quis</a:t>
            </a:r>
            <a:r>
              <a:rPr lang="en-US" sz="1100" dirty="0">
                <a:solidFill>
                  <a:schemeClr val="bg1"/>
                </a:solidFill>
              </a:rPr>
              <a:t> facilis per. Cum ad </a:t>
            </a:r>
            <a:r>
              <a:rPr lang="en-US" sz="1100" dirty="0" err="1">
                <a:solidFill>
                  <a:schemeClr val="bg1"/>
                </a:solidFill>
              </a:rPr>
              <a:t>utamur</a:t>
            </a:r>
            <a:r>
              <a:rPr lang="en-US" sz="1100" dirty="0">
                <a:solidFill>
                  <a:schemeClr val="bg1"/>
                </a:solidFill>
              </a:rPr>
              <a:t> quaestio, vide </a:t>
            </a:r>
            <a:r>
              <a:rPr lang="en-US" sz="1100" dirty="0" err="1">
                <a:solidFill>
                  <a:schemeClr val="bg1"/>
                </a:solidFill>
              </a:rPr>
              <a:t>dicunt</a:t>
            </a:r>
            <a:r>
              <a:rPr lang="en-US" sz="1100" dirty="0">
                <a:solidFill>
                  <a:schemeClr val="bg1"/>
                </a:solidFill>
              </a:rPr>
              <a:t> </a:t>
            </a:r>
            <a:r>
              <a:rPr lang="en-US" sz="1100" dirty="0" err="1">
                <a:solidFill>
                  <a:schemeClr val="bg1"/>
                </a:solidFill>
              </a:rPr>
              <a:t>mei</a:t>
            </a:r>
            <a:r>
              <a:rPr lang="en-US" sz="1100" dirty="0">
                <a:solidFill>
                  <a:schemeClr val="bg1"/>
                </a:solidFill>
              </a:rPr>
              <a:t> et. Eu </a:t>
            </a:r>
            <a:r>
              <a:rPr lang="en-US" sz="1100" dirty="0" err="1">
                <a:solidFill>
                  <a:schemeClr val="bg1"/>
                </a:solidFill>
              </a:rPr>
              <a:t>graece</a:t>
            </a:r>
            <a:r>
              <a:rPr lang="en-US" sz="1100" dirty="0">
                <a:solidFill>
                  <a:schemeClr val="bg1"/>
                </a:solidFill>
              </a:rPr>
              <a:t> </a:t>
            </a:r>
            <a:r>
              <a:rPr lang="en-US" sz="1100" dirty="0" err="1">
                <a:solidFill>
                  <a:schemeClr val="bg1"/>
                </a:solidFill>
              </a:rPr>
              <a:t>splendide</a:t>
            </a:r>
            <a:r>
              <a:rPr lang="en-US" sz="1100" dirty="0">
                <a:solidFill>
                  <a:schemeClr val="bg1"/>
                </a:solidFill>
              </a:rPr>
              <a:t> </a:t>
            </a:r>
            <a:r>
              <a:rPr lang="en-US" sz="1100" dirty="0" err="1">
                <a:solidFill>
                  <a:schemeClr val="bg1"/>
                </a:solidFill>
              </a:rPr>
              <a:t>usu</a:t>
            </a:r>
            <a:r>
              <a:rPr lang="en-US" sz="1100" dirty="0">
                <a:solidFill>
                  <a:schemeClr val="bg1"/>
                </a:solidFill>
              </a:rPr>
              <a:t>, </a:t>
            </a:r>
            <a:r>
              <a:rPr lang="en-US" sz="1100" dirty="0" err="1">
                <a:solidFill>
                  <a:schemeClr val="bg1"/>
                </a:solidFill>
              </a:rPr>
              <a:t>eos</a:t>
            </a:r>
            <a:r>
              <a:rPr lang="en-US" sz="1100" dirty="0">
                <a:solidFill>
                  <a:schemeClr val="bg1"/>
                </a:solidFill>
              </a:rPr>
              <a:t> </a:t>
            </a:r>
            <a:r>
              <a:rPr lang="en-US" sz="1100" dirty="0" err="1">
                <a:solidFill>
                  <a:schemeClr val="bg1"/>
                </a:solidFill>
              </a:rPr>
              <a:t>nibh</a:t>
            </a:r>
            <a:r>
              <a:rPr lang="en-US" sz="1100" dirty="0">
                <a:solidFill>
                  <a:schemeClr val="bg1"/>
                </a:solidFill>
              </a:rPr>
              <a:t> </a:t>
            </a:r>
            <a:r>
              <a:rPr lang="en-US" sz="1100" dirty="0" err="1">
                <a:solidFill>
                  <a:schemeClr val="bg1"/>
                </a:solidFill>
              </a:rPr>
              <a:t>moderatius</a:t>
            </a:r>
            <a:r>
              <a:rPr lang="en-US" sz="1100" dirty="0">
                <a:solidFill>
                  <a:schemeClr val="bg1"/>
                </a:solidFill>
              </a:rPr>
              <a:t> id.</a:t>
            </a:r>
          </a:p>
        </p:txBody>
      </p:sp>
      <p:sp>
        <p:nvSpPr>
          <p:cNvPr id="10" name="TextBox 9">
            <a:extLst>
              <a:ext uri="{FF2B5EF4-FFF2-40B4-BE49-F238E27FC236}">
                <a16:creationId xmlns:a16="http://schemas.microsoft.com/office/drawing/2014/main" id="{54BBB8BC-8B50-F344-881E-1EC79F895A3C}"/>
              </a:ext>
            </a:extLst>
          </p:cNvPr>
          <p:cNvSpPr txBox="1"/>
          <p:nvPr/>
        </p:nvSpPr>
        <p:spPr>
          <a:xfrm>
            <a:off x="2319454" y="1282391"/>
            <a:ext cx="1081668" cy="261610"/>
          </a:xfrm>
          <a:prstGeom prst="rect">
            <a:avLst/>
          </a:prstGeom>
          <a:noFill/>
        </p:spPr>
        <p:txBody>
          <a:bodyPr wrap="square" rtlCol="0">
            <a:spAutoFit/>
          </a:bodyPr>
          <a:lstStyle/>
          <a:p>
            <a:pPr algn="ctr"/>
            <a:r>
              <a:rPr lang="en-US" sz="1100" dirty="0"/>
              <a:t>“Insert Name”</a:t>
            </a:r>
          </a:p>
        </p:txBody>
      </p:sp>
      <p:sp>
        <p:nvSpPr>
          <p:cNvPr id="11" name="TextBox 10">
            <a:extLst>
              <a:ext uri="{FF2B5EF4-FFF2-40B4-BE49-F238E27FC236}">
                <a16:creationId xmlns:a16="http://schemas.microsoft.com/office/drawing/2014/main" id="{BB242C1F-DE7F-3948-87F2-F60DC3451DB5}"/>
              </a:ext>
            </a:extLst>
          </p:cNvPr>
          <p:cNvSpPr txBox="1"/>
          <p:nvPr/>
        </p:nvSpPr>
        <p:spPr>
          <a:xfrm>
            <a:off x="4226312" y="959005"/>
            <a:ext cx="2531327" cy="600164"/>
          </a:xfrm>
          <a:prstGeom prst="rect">
            <a:avLst/>
          </a:prstGeom>
          <a:noFill/>
        </p:spPr>
        <p:txBody>
          <a:bodyPr wrap="square" rtlCol="0">
            <a:spAutoFit/>
          </a:bodyPr>
          <a:lstStyle/>
          <a:p>
            <a:r>
              <a:rPr lang="en-US" sz="1100" dirty="0"/>
              <a:t>Sit </a:t>
            </a:r>
            <a:r>
              <a:rPr lang="en-US" sz="1100" dirty="0" err="1"/>
              <a:t>soluta</a:t>
            </a:r>
            <a:r>
              <a:rPr lang="en-US" sz="1100" dirty="0"/>
              <a:t> </a:t>
            </a:r>
            <a:r>
              <a:rPr lang="en-US" sz="1100" dirty="0" err="1"/>
              <a:t>noluisse</a:t>
            </a:r>
            <a:r>
              <a:rPr lang="en-US" sz="1100" dirty="0"/>
              <a:t> no. Nam no mundi </a:t>
            </a:r>
            <a:r>
              <a:rPr lang="en-US" sz="1100" dirty="0" err="1"/>
              <a:t>saperet</a:t>
            </a:r>
            <a:r>
              <a:rPr lang="en-US" sz="1100" dirty="0"/>
              <a:t> minimum, </a:t>
            </a:r>
            <a:r>
              <a:rPr lang="en-US" sz="1100" dirty="0" err="1"/>
              <a:t>te</a:t>
            </a:r>
            <a:r>
              <a:rPr lang="en-US" sz="1100" dirty="0"/>
              <a:t> </a:t>
            </a:r>
            <a:r>
              <a:rPr lang="en-US" sz="1100" dirty="0" err="1"/>
              <a:t>nec</a:t>
            </a:r>
            <a:r>
              <a:rPr lang="en-US" sz="1100" dirty="0"/>
              <a:t> minim </a:t>
            </a:r>
            <a:r>
              <a:rPr lang="en-US" sz="1100" dirty="0" err="1"/>
              <a:t>possit</a:t>
            </a:r>
            <a:r>
              <a:rPr lang="en-US" sz="1100" dirty="0"/>
              <a:t> </a:t>
            </a:r>
            <a:r>
              <a:rPr lang="en-US" sz="1100" dirty="0" err="1"/>
              <a:t>scriptorem</a:t>
            </a:r>
            <a:r>
              <a:rPr lang="en-US" sz="1100" dirty="0"/>
              <a:t>. </a:t>
            </a:r>
          </a:p>
        </p:txBody>
      </p:sp>
      <p:sp>
        <p:nvSpPr>
          <p:cNvPr id="12" name="TextBox 11">
            <a:extLst>
              <a:ext uri="{FF2B5EF4-FFF2-40B4-BE49-F238E27FC236}">
                <a16:creationId xmlns:a16="http://schemas.microsoft.com/office/drawing/2014/main" id="{4573AABC-F63E-7E46-9219-EEA956384A4A}"/>
              </a:ext>
            </a:extLst>
          </p:cNvPr>
          <p:cNvSpPr txBox="1"/>
          <p:nvPr/>
        </p:nvSpPr>
        <p:spPr>
          <a:xfrm>
            <a:off x="7205758" y="943837"/>
            <a:ext cx="2531327" cy="600164"/>
          </a:xfrm>
          <a:prstGeom prst="rect">
            <a:avLst/>
          </a:prstGeom>
          <a:noFill/>
        </p:spPr>
        <p:txBody>
          <a:bodyPr wrap="square" rtlCol="0">
            <a:spAutoFit/>
          </a:bodyPr>
          <a:lstStyle/>
          <a:p>
            <a:r>
              <a:rPr lang="en-US" sz="1100" dirty="0"/>
              <a:t>Sit </a:t>
            </a:r>
            <a:r>
              <a:rPr lang="en-US" sz="1100" dirty="0" err="1"/>
              <a:t>soluta</a:t>
            </a:r>
            <a:r>
              <a:rPr lang="en-US" sz="1100" dirty="0"/>
              <a:t> </a:t>
            </a:r>
            <a:r>
              <a:rPr lang="en-US" sz="1100" dirty="0" err="1"/>
              <a:t>noluisse</a:t>
            </a:r>
            <a:r>
              <a:rPr lang="en-US" sz="1100" dirty="0"/>
              <a:t> no. Nam no mundi </a:t>
            </a:r>
            <a:r>
              <a:rPr lang="en-US" sz="1100" dirty="0" err="1"/>
              <a:t>saperet</a:t>
            </a:r>
            <a:r>
              <a:rPr lang="en-US" sz="1100" dirty="0"/>
              <a:t> minimum, </a:t>
            </a:r>
            <a:r>
              <a:rPr lang="en-US" sz="1100" dirty="0" err="1"/>
              <a:t>te</a:t>
            </a:r>
            <a:r>
              <a:rPr lang="en-US" sz="1100" dirty="0"/>
              <a:t> </a:t>
            </a:r>
            <a:r>
              <a:rPr lang="en-US" sz="1100" dirty="0" err="1"/>
              <a:t>nec</a:t>
            </a:r>
            <a:r>
              <a:rPr lang="en-US" sz="1100" dirty="0"/>
              <a:t> minim </a:t>
            </a:r>
            <a:r>
              <a:rPr lang="en-US" sz="1100" dirty="0" err="1"/>
              <a:t>possit</a:t>
            </a:r>
            <a:r>
              <a:rPr lang="en-US" sz="1100" dirty="0"/>
              <a:t> </a:t>
            </a:r>
            <a:r>
              <a:rPr lang="en-US" sz="1100" dirty="0" err="1"/>
              <a:t>scriptorem</a:t>
            </a:r>
            <a:r>
              <a:rPr lang="en-US" sz="1100" dirty="0"/>
              <a:t>. </a:t>
            </a:r>
          </a:p>
        </p:txBody>
      </p:sp>
    </p:spTree>
    <p:extLst>
      <p:ext uri="{BB962C8B-B14F-4D97-AF65-F5344CB8AC3E}">
        <p14:creationId xmlns:p14="http://schemas.microsoft.com/office/powerpoint/2010/main" val="1529510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4511</TotalTime>
  <Words>748</Words>
  <Application>Microsoft Macintosh PowerPoint</Application>
  <PresentationFormat>Widescreen</PresentationFormat>
  <Paragraphs>21</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Engler</dc:creator>
  <cp:lastModifiedBy>Luke Menser</cp:lastModifiedBy>
  <cp:revision>4</cp:revision>
  <dcterms:created xsi:type="dcterms:W3CDTF">2021-10-11T20:56:57Z</dcterms:created>
  <dcterms:modified xsi:type="dcterms:W3CDTF">2021-11-03T19:57:50Z</dcterms:modified>
</cp:coreProperties>
</file>